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80" r:id="rId2"/>
    <p:sldId id="281" r:id="rId3"/>
    <p:sldId id="287" r:id="rId4"/>
    <p:sldId id="270" r:id="rId5"/>
    <p:sldId id="271" r:id="rId6"/>
    <p:sldId id="283" r:id="rId7"/>
    <p:sldId id="285" r:id="rId8"/>
    <p:sldId id="28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553FB6-7FD1-45EB-B683-03F5C7B7E76D}" type="datetimeFigureOut">
              <a:rPr lang="en-SG" smtClean="0"/>
              <a:t>24/1/2022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4045FD-888B-4E9D-A757-FE323CD7AD0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80204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043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676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D95FE-E2CB-4E93-AE03-2F52131A9936}" type="datetimeFigureOut">
              <a:rPr lang="en-SG" smtClean="0"/>
              <a:t>24/1/2022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3F457-3A6A-48F1-9665-D973044E431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95840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D95FE-E2CB-4E93-AE03-2F52131A9936}" type="datetimeFigureOut">
              <a:rPr lang="en-SG" smtClean="0"/>
              <a:t>24/1/2022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3F457-3A6A-48F1-9665-D973044E431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1860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D95FE-E2CB-4E93-AE03-2F52131A9936}" type="datetimeFigureOut">
              <a:rPr lang="en-SG" smtClean="0"/>
              <a:t>24/1/2022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3F457-3A6A-48F1-9665-D973044E431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56255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D95FE-E2CB-4E93-AE03-2F52131A9936}" type="datetimeFigureOut">
              <a:rPr lang="en-SG" smtClean="0"/>
              <a:t>24/1/2022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3F457-3A6A-48F1-9665-D973044E431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35584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D95FE-E2CB-4E93-AE03-2F52131A9936}" type="datetimeFigureOut">
              <a:rPr lang="en-SG" smtClean="0"/>
              <a:t>24/1/2022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3F457-3A6A-48F1-9665-D973044E431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26076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D95FE-E2CB-4E93-AE03-2F52131A9936}" type="datetimeFigureOut">
              <a:rPr lang="en-SG" smtClean="0"/>
              <a:t>24/1/2022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3F457-3A6A-48F1-9665-D973044E431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33784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D95FE-E2CB-4E93-AE03-2F52131A9936}" type="datetimeFigureOut">
              <a:rPr lang="en-SG" smtClean="0"/>
              <a:t>24/1/2022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3F457-3A6A-48F1-9665-D973044E431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76487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D95FE-E2CB-4E93-AE03-2F52131A9936}" type="datetimeFigureOut">
              <a:rPr lang="en-SG" smtClean="0"/>
              <a:t>24/1/2022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3F457-3A6A-48F1-9665-D973044E431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08051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D95FE-E2CB-4E93-AE03-2F52131A9936}" type="datetimeFigureOut">
              <a:rPr lang="en-SG" smtClean="0"/>
              <a:t>24/1/2022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3F457-3A6A-48F1-9665-D973044E431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14052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D95FE-E2CB-4E93-AE03-2F52131A9936}" type="datetimeFigureOut">
              <a:rPr lang="en-SG" smtClean="0"/>
              <a:t>24/1/2022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3F457-3A6A-48F1-9665-D973044E431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17089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D95FE-E2CB-4E93-AE03-2F52131A9936}" type="datetimeFigureOut">
              <a:rPr lang="en-SG" smtClean="0"/>
              <a:t>24/1/2022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3F457-3A6A-48F1-9665-D973044E431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06852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D95FE-E2CB-4E93-AE03-2F52131A9936}" type="datetimeFigureOut">
              <a:rPr lang="en-SG" smtClean="0"/>
              <a:t>24/1/2022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3F457-3A6A-48F1-9665-D973044E431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38422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928" y="-88697"/>
            <a:ext cx="12369856" cy="7035394"/>
          </a:xfrm>
          <a:prstGeom prst="rect">
            <a:avLst/>
          </a:prstGeom>
        </p:spPr>
      </p:pic>
      <p:pic>
        <p:nvPicPr>
          <p:cNvPr id="1026" name="Picture 2" descr="hình ảnh động tạm biệt - Tìm với Google | Cute gif, Cute dinosaur, Cute  stickers">
            <a:extLst>
              <a:ext uri="{FF2B5EF4-FFF2-40B4-BE49-F238E27FC236}">
                <a16:creationId xmlns:a16="http://schemas.microsoft.com/office/drawing/2014/main" xmlns="" id="{C08DB877-D84A-4C2A-93B2-1015DD82B4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435" y="3738668"/>
            <a:ext cx="3663496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51">
            <a:extLst>
              <a:ext uri="{FF2B5EF4-FFF2-40B4-BE49-F238E27FC236}">
                <a16:creationId xmlns:a16="http://schemas.microsoft.com/office/drawing/2014/main" xmlns="" id="{BFBEC8EC-BF07-4455-B6FB-52577E7779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8891" y="645025"/>
            <a:ext cx="1666836" cy="1251613"/>
          </a:xfrm>
          <a:prstGeom prst="rect">
            <a:avLst/>
          </a:prstGeom>
        </p:spPr>
      </p:pic>
      <p:sp>
        <p:nvSpPr>
          <p:cNvPr id="7" name="Text Box 45"/>
          <p:cNvSpPr txBox="1">
            <a:spLocks noChangeArrowheads="1"/>
          </p:cNvSpPr>
          <p:nvPr/>
        </p:nvSpPr>
        <p:spPr bwMode="auto">
          <a:xfrm>
            <a:off x="2492175" y="1896638"/>
            <a:ext cx="7024687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084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84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84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84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84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84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84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84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84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500" b="1" i="1" dirty="0" err="1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Chào</a:t>
            </a:r>
            <a:r>
              <a:rPr lang="en-US" altLang="en-US" sz="4500" b="1" i="1" dirty="0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500" b="1" i="1" dirty="0" err="1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mừng</a:t>
            </a:r>
            <a:r>
              <a:rPr lang="en-US" altLang="en-US" sz="4500" b="1" i="1" dirty="0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500" b="1" i="1" dirty="0" err="1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4500" b="1" i="1" dirty="0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500" b="1" i="1" dirty="0" err="1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4500" b="1" i="1" dirty="0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    </a:t>
            </a:r>
            <a:r>
              <a:rPr lang="en-US" altLang="en-US" sz="4500" b="1" i="1" dirty="0" err="1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đến</a:t>
            </a:r>
            <a:r>
              <a:rPr lang="en-US" altLang="en-US" sz="4500" b="1" i="1" dirty="0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500" b="1" i="1" dirty="0" err="1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với</a:t>
            </a:r>
            <a:r>
              <a:rPr lang="en-US" altLang="en-US" sz="4500" b="1" i="1" dirty="0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500" b="1" i="1" dirty="0" err="1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lớp</a:t>
            </a:r>
            <a:r>
              <a:rPr lang="en-US" altLang="en-US" sz="4500" b="1" i="1" dirty="0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500" b="1" i="1" dirty="0" err="1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sz="4500" b="1" i="1" dirty="0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500" b="1" i="1" dirty="0" err="1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trực</a:t>
            </a:r>
            <a:r>
              <a:rPr lang="en-US" altLang="en-US" sz="4500" b="1" i="1" dirty="0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500" b="1" i="1" dirty="0" err="1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tuyến</a:t>
            </a:r>
            <a:r>
              <a:rPr lang="en-US" altLang="en-US" sz="4500" b="1" i="1" dirty="0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500" b="1" i="1" dirty="0" err="1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altLang="en-US" sz="4500" b="1" i="1" dirty="0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500" b="1" i="1" dirty="0" err="1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Chính</a:t>
            </a:r>
            <a:r>
              <a:rPr lang="en-US" altLang="en-US" sz="4500" b="1" i="1" dirty="0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500" b="1" i="1" dirty="0" err="1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tả</a:t>
            </a:r>
            <a:r>
              <a:rPr lang="en-US" altLang="en-US" sz="4500" b="1" i="1" dirty="0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500" b="1" i="1" dirty="0" err="1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hôm</a:t>
            </a:r>
            <a:r>
              <a:rPr lang="en-US" altLang="en-US" sz="4500" b="1" i="1" dirty="0">
                <a:solidFill>
                  <a:srgbClr val="0000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nay!</a:t>
            </a: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1638144" y="1120777"/>
            <a:ext cx="5453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400" b="1" dirty="0" err="1">
                <a:latin typeface="HP001 5 hàng" panose="020B0603050302020204" pitchFamily="34" charset="0"/>
              </a:rPr>
              <a:t>Trường</a:t>
            </a:r>
            <a:r>
              <a:rPr lang="en-US" sz="2400" b="1" dirty="0"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latin typeface="HP001 5 hàng" panose="020B0603050302020204" pitchFamily="34" charset="0"/>
              </a:rPr>
              <a:t>Tiểu</a:t>
            </a:r>
            <a:r>
              <a:rPr lang="en-US" sz="2400" b="1" dirty="0"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latin typeface="HP001 5 hàng" panose="020B0603050302020204" pitchFamily="34" charset="0"/>
              </a:rPr>
              <a:t>học</a:t>
            </a:r>
            <a:r>
              <a:rPr lang="en-US" sz="2400" b="1" dirty="0"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latin typeface="HP001 5 hàng" panose="020B0603050302020204" pitchFamily="34" charset="0"/>
              </a:rPr>
              <a:t>Phú</a:t>
            </a:r>
            <a:r>
              <a:rPr lang="en-US" sz="2400" b="1" dirty="0"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latin typeface="HP001 5 hàng" panose="020B0603050302020204" pitchFamily="34" charset="0"/>
              </a:rPr>
              <a:t>Hoà</a:t>
            </a:r>
            <a:r>
              <a:rPr lang="en-US" sz="2400" b="1" dirty="0"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latin typeface="HP001 5 hàng" panose="020B0603050302020204" pitchFamily="34" charset="0"/>
              </a:rPr>
              <a:t>Đông</a:t>
            </a:r>
            <a:r>
              <a:rPr lang="en-US" sz="2400" b="1" dirty="0">
                <a:latin typeface="HP001 5 hàng" panose="020B0603050302020204" pitchFamily="34" charset="0"/>
              </a:rPr>
              <a:t> </a:t>
            </a:r>
            <a:endParaRPr lang="en-SG" sz="2400" b="1" dirty="0"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0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>
            <a:fillRect/>
          </a:stretch>
        </p:blipFill>
        <p:spPr bwMode="auto">
          <a:xfrm>
            <a:off x="1524000" y="4184650"/>
            <a:ext cx="914400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02379" y="1056068"/>
            <a:ext cx="10787241" cy="283045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SG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SG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5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SG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SG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SG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SG" sz="5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SG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  <a:p>
            <a:pPr algn="ctr"/>
            <a:r>
              <a:rPr lang="en-SG" sz="5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SG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SG" sz="5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lốp</a:t>
            </a:r>
            <a:r>
              <a:rPr lang="en-US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en-US" sz="5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650078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182"/>
            <a:ext cx="12192000" cy="706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itle 1"/>
          <p:cNvSpPr>
            <a:spLocks noGrp="1" noChangeArrowheads="1"/>
          </p:cNvSpPr>
          <p:nvPr>
            <p:ph type="title"/>
          </p:nvPr>
        </p:nvSpPr>
        <p:spPr>
          <a:xfrm>
            <a:off x="1854559" y="378697"/>
            <a:ext cx="9414456" cy="533400"/>
          </a:xfrm>
        </p:spPr>
        <p:txBody>
          <a:bodyPr>
            <a:noAutofit/>
          </a:bodyPr>
          <a:lstStyle/>
          <a:p>
            <a:r>
              <a:rPr lang="en-US" altLang="vi-VN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altLang="vi-VN" sz="40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tư</a:t>
            </a:r>
            <a:r>
              <a:rPr lang="en-US" altLang="vi-VN" sz="40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altLang="vi-VN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altLang="vi-VN" sz="40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9</a:t>
            </a:r>
            <a:r>
              <a:rPr lang="en-US" altLang="vi-VN" sz="40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altLang="vi-VN" sz="40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</a:t>
            </a:r>
            <a:r>
              <a:rPr lang="en-US" altLang="vi-VN" sz="40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altLang="vi-VN" sz="40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2022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757828" y="951002"/>
            <a:ext cx="3402012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lIns="117226" tIns="58613" rIns="117226" bIns="58613" anchor="ctr" anchorCtr="1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z="4000" dirty="0" err="1" smtClean="0">
                <a:solidFill>
                  <a:schemeClr val="bg1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Rèn</a:t>
            </a:r>
            <a:r>
              <a:rPr lang="en-US" sz="4000" dirty="0" smtClean="0">
                <a:solidFill>
                  <a:schemeClr val="bg1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smtClean="0">
                <a:solidFill>
                  <a:schemeClr val="bg1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c</a:t>
            </a:r>
            <a:r>
              <a:rPr lang="en-US" sz="4000" smtClean="0">
                <a:solidFill>
                  <a:schemeClr val="bg1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hính</a:t>
            </a:r>
            <a:r>
              <a:rPr lang="en-US" sz="4000" dirty="0" smtClean="0">
                <a:solidFill>
                  <a:schemeClr val="bg1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tả</a:t>
            </a:r>
            <a:r>
              <a:rPr lang="en-US" sz="4000" dirty="0">
                <a:solidFill>
                  <a:schemeClr val="bg1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221" name="Title 1"/>
          <p:cNvSpPr txBox="1">
            <a:spLocks noChangeArrowheads="1"/>
          </p:cNvSpPr>
          <p:nvPr/>
        </p:nvSpPr>
        <p:spPr bwMode="auto">
          <a:xfrm>
            <a:off x="3810716" y="1494822"/>
            <a:ext cx="6801476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7226" tIns="58613" rIns="117226" bIns="58613"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4000" b="1" dirty="0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Cha </a:t>
            </a:r>
            <a:r>
              <a:rPr lang="en-US" altLang="vi-VN" sz="4000" b="1" dirty="0" err="1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đẻ</a:t>
            </a:r>
            <a:r>
              <a:rPr lang="en-US" altLang="vi-VN" sz="4000" b="1" dirty="0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vi-VN" sz="4000" b="1" dirty="0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chiếc</a:t>
            </a:r>
            <a:r>
              <a:rPr lang="en-US" altLang="vi-VN" sz="4000" b="1" dirty="0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lốp</a:t>
            </a:r>
            <a:r>
              <a:rPr lang="en-US" altLang="vi-VN" sz="4000" b="1" dirty="0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xe</a:t>
            </a:r>
            <a:r>
              <a:rPr lang="en-US" altLang="vi-VN" sz="4000" b="1" dirty="0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đạp</a:t>
            </a:r>
            <a:endParaRPr lang="en-US" altLang="vi-VN" sz="4000" b="1" dirty="0">
              <a:solidFill>
                <a:srgbClr val="FFFF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1378039" y="1648496"/>
            <a:ext cx="25758" cy="4955504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 bwMode="auto">
          <a:xfrm>
            <a:off x="1171976" y="2015924"/>
            <a:ext cx="8706119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lIns="117226" tIns="58613" rIns="117226" bIns="58613" anchor="ctr" anchorCtr="1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z="4000" dirty="0" err="1" smtClean="0">
                <a:solidFill>
                  <a:schemeClr val="bg1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Vào</a:t>
            </a:r>
            <a:r>
              <a:rPr lang="en-US" sz="4000" dirty="0" smtClean="0">
                <a:solidFill>
                  <a:schemeClr val="bg1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cuối</a:t>
            </a:r>
            <a:r>
              <a:rPr lang="en-US" sz="4000" dirty="0" smtClean="0">
                <a:solidFill>
                  <a:schemeClr val="bg1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4000" dirty="0" smtClean="0">
                <a:solidFill>
                  <a:schemeClr val="bg1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kỉ</a:t>
            </a:r>
            <a:r>
              <a:rPr lang="en-US" sz="4000" dirty="0" smtClean="0">
                <a:solidFill>
                  <a:schemeClr val="bg1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XIX</a:t>
            </a:r>
            <a:r>
              <a:rPr lang="en-US" sz="4000" dirty="0" smtClean="0">
                <a:solidFill>
                  <a:schemeClr val="bg1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,… (</a:t>
            </a:r>
            <a:r>
              <a:rPr lang="en-US" sz="4000" dirty="0" err="1" smtClean="0">
                <a:solidFill>
                  <a:schemeClr val="bg1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4000" dirty="0" smtClean="0">
                <a:solidFill>
                  <a:schemeClr val="bg1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14) </a:t>
            </a:r>
            <a:endParaRPr lang="en-US" sz="4000" dirty="0">
              <a:solidFill>
                <a:schemeClr val="bg1"/>
              </a:solidFill>
              <a:effectLst/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7481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687" y="-297"/>
            <a:ext cx="12339373" cy="6858594"/>
          </a:xfrm>
          <a:prstGeom prst="rect">
            <a:avLst/>
          </a:prstGeom>
        </p:spPr>
      </p:pic>
      <p:pic>
        <p:nvPicPr>
          <p:cNvPr id="7170" name="Picture 3" descr="G:\New folder (2)\xedap20e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6913" y="1723242"/>
            <a:ext cx="3200400" cy="2667000"/>
          </a:xfrm>
          <a:noFill/>
        </p:spPr>
      </p:pic>
      <p:pic>
        <p:nvPicPr>
          <p:cNvPr id="33806" name="Picture 14" descr="2010311074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552" y="2387958"/>
            <a:ext cx="4953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5" name="Picture 13" descr="xelove2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08" y="4390242"/>
            <a:ext cx="2819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217[4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13" y="4390242"/>
            <a:ext cx="3048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8"/>
          <p:cNvSpPr txBox="1">
            <a:spLocks noChangeArrowheads="1"/>
          </p:cNvSpPr>
          <p:nvPr/>
        </p:nvSpPr>
        <p:spPr bwMode="auto">
          <a:xfrm>
            <a:off x="1610932" y="155854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vi-VN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tả</a:t>
            </a:r>
            <a:endParaRPr lang="en-US" altLang="vi-VN" sz="4800" dirty="0">
              <a:latin typeface="Times New Roman" panose="02020603050405020304" pitchFamily="18" charset="0"/>
            </a:endParaRP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1523999" y="926134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altLang="vi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alt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lốp</a:t>
            </a:r>
            <a:r>
              <a:rPr lang="en-US" alt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alt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7550414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39373" cy="6858594"/>
          </a:xfrm>
          <a:prstGeom prst="rect">
            <a:avLst/>
          </a:prstGeom>
        </p:spPr>
      </p:pic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2438400" y="3276601"/>
            <a:ext cx="2286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vi-VN" sz="2800">
              <a:latin typeface="Times New Roman" panose="02020603050405020304" pitchFamily="18" charset="0"/>
            </a:endParaRPr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6705600" y="3276601"/>
            <a:ext cx="2362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vi-VN" sz="2800">
              <a:latin typeface="Times New Roman" panose="02020603050405020304" pitchFamily="18" charset="0"/>
            </a:endParaRPr>
          </a:p>
        </p:txBody>
      </p:sp>
      <p:sp>
        <p:nvSpPr>
          <p:cNvPr id="21508" name="Text Box 11"/>
          <p:cNvSpPr txBox="1">
            <a:spLocks noChangeArrowheads="1"/>
          </p:cNvSpPr>
          <p:nvPr/>
        </p:nvSpPr>
        <p:spPr bwMode="auto">
          <a:xfrm>
            <a:off x="2100329" y="120733"/>
            <a:ext cx="8686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altLang="vi-VN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alt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lốp</a:t>
            </a:r>
            <a:r>
              <a:rPr lang="en-US" alt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en-US" alt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193183" y="1007472"/>
            <a:ext cx="11706895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XIX,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nẹp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do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xóc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lốp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Đân-lớp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suýt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vấp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Đân-lớp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bơm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nẹp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Đân-lớp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1880.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lốp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săm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bơm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</a:t>
            </a:r>
            <a:r>
              <a:rPr lang="en-US" altLang="vi-VN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vi-VN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vi-VN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altLang="vi-VN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Tuyền</a:t>
            </a:r>
            <a:endParaRPr lang="en-US" altLang="vi-VN" sz="36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-1" y="130177"/>
            <a:ext cx="2343955" cy="7599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SG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</a:t>
            </a:r>
            <a:endParaRPr lang="en-SG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2903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2488842" y="1311679"/>
            <a:ext cx="27051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sườn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sz="4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6" name="Rectangle 12"/>
          <p:cNvSpPr>
            <a:spLocks noChangeArrowheads="1"/>
          </p:cNvSpPr>
          <p:nvPr/>
        </p:nvSpPr>
        <p:spPr bwMode="auto">
          <a:xfrm>
            <a:off x="3233027" y="2748812"/>
            <a:ext cx="3654381" cy="7342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/>
            <a:r>
              <a:rPr lang="en-US" sz="4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4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  <a:endParaRPr lang="en-US" sz="4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7" name="Rectangle 13"/>
          <p:cNvSpPr>
            <a:spLocks noChangeArrowheads="1"/>
          </p:cNvSpPr>
          <p:nvPr/>
        </p:nvSpPr>
        <p:spPr bwMode="auto">
          <a:xfrm>
            <a:off x="3233027" y="3986960"/>
            <a:ext cx="2667000" cy="6318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/>
            <a:r>
              <a:rPr lang="en-US" sz="4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Dân-lớp</a:t>
            </a:r>
            <a:endParaRPr lang="en-US" sz="4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8" name="Rectangle 14"/>
          <p:cNvSpPr>
            <a:spLocks noChangeArrowheads="1"/>
          </p:cNvSpPr>
          <p:nvPr/>
        </p:nvSpPr>
        <p:spPr bwMode="auto">
          <a:xfrm>
            <a:off x="3233027" y="5180118"/>
            <a:ext cx="3524519" cy="6318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/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4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9" name="Rectangle 15"/>
          <p:cNvSpPr>
            <a:spLocks noChangeArrowheads="1"/>
          </p:cNvSpPr>
          <p:nvPr/>
        </p:nvSpPr>
        <p:spPr bwMode="auto">
          <a:xfrm>
            <a:off x="7810641" y="2706312"/>
            <a:ext cx="3315438" cy="8493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/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uýt</a:t>
            </a:r>
            <a:r>
              <a:rPr lang="en-US" sz="4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endParaRPr lang="en-US" sz="4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80" name="Rectangle 16"/>
          <p:cNvSpPr>
            <a:spLocks noChangeArrowheads="1"/>
          </p:cNvSpPr>
          <p:nvPr/>
        </p:nvSpPr>
        <p:spPr bwMode="auto">
          <a:xfrm>
            <a:off x="7840064" y="4007399"/>
            <a:ext cx="3616280" cy="6318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/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ốp</a:t>
            </a:r>
            <a:r>
              <a:rPr lang="en-US" sz="4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en-US" sz="4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9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8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Group 1"/>
          <p:cNvGrpSpPr/>
          <p:nvPr/>
        </p:nvGrpSpPr>
        <p:grpSpPr>
          <a:xfrm>
            <a:off x="-11" y="288993"/>
            <a:ext cx="5512035" cy="6291031"/>
            <a:chOff x="-1073" y="1644"/>
            <a:chExt cx="10425" cy="8875"/>
          </a:xfrm>
        </p:grpSpPr>
        <p:sp>
          <p:nvSpPr>
            <p:cNvPr id="27" name="Bong bóng Ý nghĩ: Hình đám mây 26"/>
            <p:cNvSpPr/>
            <p:nvPr/>
          </p:nvSpPr>
          <p:spPr>
            <a:xfrm>
              <a:off x="-662" y="1644"/>
              <a:ext cx="10014" cy="3920"/>
            </a:xfrm>
            <a:prstGeom prst="cloudCallout">
              <a:avLst>
                <a:gd name="adj1" fmla="val -31698"/>
                <a:gd name="adj2" fmla="val 63498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44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Rèn đọc lại các từ khó viết trong bài</a:t>
              </a:r>
              <a:endParaRPr lang="vi-VN" sz="44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8" name="Picture 4" descr="Những icon đẹp cute, đáng yêu, dí dỏm nhấ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73" y="6150"/>
              <a:ext cx="5049" cy="4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6524" y="3031940"/>
            <a:ext cx="744855" cy="902335"/>
          </a:xfrm>
          <a:prstGeom prst="rect">
            <a:avLst/>
          </a:prstGeom>
        </p:spPr>
      </p:pic>
      <p:grpSp>
        <p:nvGrpSpPr>
          <p:cNvPr id="30" name="组合 31"/>
          <p:cNvGrpSpPr/>
          <p:nvPr/>
        </p:nvGrpSpPr>
        <p:grpSpPr>
          <a:xfrm>
            <a:off x="7182978" y="605132"/>
            <a:ext cx="1512570" cy="1823085"/>
            <a:chOff x="4378324" y="1762126"/>
            <a:chExt cx="1023937" cy="1233488"/>
          </a:xfrm>
        </p:grpSpPr>
        <p:sp>
          <p:nvSpPr>
            <p:cNvPr id="31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7" name="Rectangle 16"/>
          <p:cNvSpPr>
            <a:spLocks noChangeArrowheads="1"/>
          </p:cNvSpPr>
          <p:nvPr/>
        </p:nvSpPr>
        <p:spPr bwMode="auto">
          <a:xfrm>
            <a:off x="7823182" y="5245868"/>
            <a:ext cx="3616280" cy="6318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/>
          <a:p>
            <a:pPr algn="ctr"/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ẹp</a:t>
            </a:r>
            <a:r>
              <a:rPr lang="en-US" sz="4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4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56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0162 C 0.00338 -0.01342 0.01588 -0.0243 0.02044 -0.0243 C 0.04817 -0.0243 0.07669 0.15417 0.07669 0.33287 C 0.07669 0.24259 0.09101 0.15417 0.10429 0.15417 C 0.11862 0.15417 0.13203 0.24398 0.13203 0.33287 C 0.13203 0.2882 0.13906 0.24259 0.14635 0.24259 C 0.15338 0.24259 0.16054 0.28704 0.16054 0.33287 C 0.16054 0.30972 0.16419 0.2882 0.1677 0.2882 C 0.17135 0.2882 0.17474 0.31111 0.17474 0.33287 C 0.17474 0.32107 0.17656 0.30972 0.17838 0.30972 C 0.17929 0.30972 0.18203 0.32153 0.18203 0.33287 C 0.18203 0.32708 0.18294 0.32107 0.18372 0.32107 C 0.18372 0.32246 0.18541 0.32662 0.18541 0.33287 C 0.18541 0.32963 0.18541 0.32708 0.18632 0.32708 C 0.18632 0.32847 0.18724 0.32986 0.18724 0.33287 C 0.18724 0.33125 0.18724 0.32963 0.18724 0.32847 C 0.18815 0.32847 0.18815 0.32963 0.18815 0.33125 C 0.18919 0.33125 0.18919 0.32986 0.18919 0.32847 C 0.19023 0.32847 0.19023 0.32963 0.19023 0.33125 " pathEditMode="relative" rAng="0" ptsTypes="AAAAAAAAAAAAAAAAAAA">
                                      <p:cBhvr>
                                        <p:cTn id="4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557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5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98 0.05903 C -0.05586 0.04005 -0.03333 0.02176 -0.02526 0.02176 C 0.02474 0.02176 0.0763 0.3176 0.0763 0.61366 C 0.0763 0.46436 0.10209 0.3176 0.12604 0.3176 C 0.15196 0.3176 0.17604 0.46598 0.17604 0.61366 C 0.17604 0.53959 0.18893 0.46436 0.20209 0.46436 C 0.21472 0.46436 0.22761 0.53797 0.22761 0.61366 C 0.22761 0.57547 0.23425 0.53959 0.2405 0.53959 C 0.24714 0.53959 0.25339 0.57755 0.25339 0.61366 C 0.25339 0.59399 0.25651 0.57547 0.25977 0.57547 C 0.26146 0.57547 0.26641 0.59445 0.26641 0.61366 C 0.26641 0.60394 0.26784 0.59399 0.26953 0.59399 C 0.26953 0.59607 0.2724 0.60325 0.2724 0.61366 C 0.2724 0.60834 0.2724 0.60394 0.27409 0.60394 C 0.27409 0.60625 0.27578 0.60903 0.27578 0.61366 C 0.27578 0.61135 0.27578 0.60834 0.27578 0.60625 C 0.27761 0.60625 0.27761 0.60834 0.27761 0.61135 C 0.2793 0.61135 0.2793 0.60903 0.2793 0.60625 C 0.28125 0.60625 0.28125 0.60834 0.28125 0.61135 " pathEditMode="relative" rAng="0" ptsTypes="AAAAAAAAAAAAAAAAAAA">
                                      <p:cBhvr>
                                        <p:cTn id="4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5" grpId="0"/>
      <p:bldP spid="11276" grpId="0" animBg="1"/>
      <p:bldP spid="11277" grpId="0" animBg="1"/>
      <p:bldP spid="11278" grpId="0" animBg="1"/>
      <p:bldP spid="11279" grpId="0" animBg="1"/>
      <p:bldP spid="11280" grpId="0" animBg="1"/>
      <p:bldP spid="6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197" y="-297"/>
            <a:ext cx="1233419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8" y="4429223"/>
            <a:ext cx="4210312" cy="26963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601" y="2635984"/>
            <a:ext cx="2224562" cy="1881022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D60CA684-9464-4F0D-A619-5DC3C25E6C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92" y="-435877"/>
            <a:ext cx="37909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xmlns="" id="{B616CBAF-F0D2-4558-A693-F42B9F2D35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180237" y="172420"/>
            <a:ext cx="376237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xmlns="" id="{9147657B-5444-4CCE-A9C0-37D0FD81CD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02144">
            <a:off x="6989764" y="-50739"/>
            <a:ext cx="37909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87E6A28-C1F1-4E13-A400-93A5227E6453}"/>
              </a:ext>
            </a:extLst>
          </p:cNvPr>
          <p:cNvSpPr txBox="1"/>
          <p:nvPr/>
        </p:nvSpPr>
        <p:spPr>
          <a:xfrm>
            <a:off x="2728219" y="2752898"/>
            <a:ext cx="6427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Goudy Stout" panose="0202090407030B020401" pitchFamily="18" charset="0"/>
              </a:rPr>
              <a:t>THANK YOU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FE246C0-815C-47A8-BF52-9720DC3BB170}"/>
              </a:ext>
            </a:extLst>
          </p:cNvPr>
          <p:cNvSpPr txBox="1"/>
          <p:nvPr/>
        </p:nvSpPr>
        <p:spPr>
          <a:xfrm>
            <a:off x="594018" y="1987172"/>
            <a:ext cx="10861766" cy="193899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HP001 5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HP001 5 hàng" panose="020B0603050302020204" pitchFamily="34" charset="0"/>
                <a:cs typeface="Times New Roman" panose="02020603050405020304" pitchFamily="18" charset="0"/>
              </a:rPr>
              <a:t>rèn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tả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: 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="1" dirty="0" smtClean="0">
                <a:latin typeface="HP001 5 hàng" panose="020B0603050302020204" pitchFamily="34" charset="0"/>
                <a:cs typeface="Times New Roman" panose="02020603050405020304" pitchFamily="18" charset="0"/>
              </a:rPr>
              <a:t>+ Cha </a:t>
            </a:r>
            <a:r>
              <a:rPr lang="en-US" sz="4000" b="1" dirty="0" err="1" smtClean="0">
                <a:latin typeface="HP001 5 hàng" panose="020B0603050302020204" pitchFamily="34" charset="0"/>
                <a:cs typeface="Times New Roman" panose="02020603050405020304" pitchFamily="18" charset="0"/>
              </a:rPr>
              <a:t>đẻ</a:t>
            </a:r>
            <a:r>
              <a:rPr lang="en-US" sz="4000" b="1" dirty="0" smtClean="0"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HP001 5 hàng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HP001 5 hàng" panose="020B0603050302020204" pitchFamily="34" charset="0"/>
                <a:cs typeface="Times New Roman" panose="02020603050405020304" pitchFamily="18" charset="0"/>
              </a:rPr>
              <a:t>chiếc</a:t>
            </a:r>
            <a:r>
              <a:rPr lang="en-US" sz="4000" b="1" dirty="0" smtClean="0"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HP001 5 hàng" panose="020B0603050302020204" pitchFamily="34" charset="0"/>
                <a:cs typeface="Times New Roman" panose="02020603050405020304" pitchFamily="18" charset="0"/>
              </a:rPr>
              <a:t>lốp</a:t>
            </a:r>
            <a:r>
              <a:rPr lang="en-US" sz="4000" b="1" dirty="0" smtClean="0"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HP001 5 hàng" panose="020B0603050302020204" pitchFamily="34" charset="0"/>
                <a:cs typeface="Times New Roman" panose="02020603050405020304" pitchFamily="18" charset="0"/>
              </a:rPr>
              <a:t>xe</a:t>
            </a:r>
            <a:r>
              <a:rPr lang="en-US" sz="4000" b="1" dirty="0" smtClean="0"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HP001 5 hàng" panose="020B0603050302020204" pitchFamily="34" charset="0"/>
                <a:cs typeface="Times New Roman" panose="02020603050405020304" pitchFamily="18" charset="0"/>
              </a:rPr>
              <a:t>đạp</a:t>
            </a:r>
            <a:r>
              <a:rPr lang="en-US" sz="4000" b="1" dirty="0"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HP001 5 hàng" panose="020B0603050302020204" pitchFamily="34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 smtClean="0">
                <a:latin typeface="HP001 5 hàng" panose="020B06030503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4000" b="1" dirty="0" smtClean="0">
                <a:latin typeface="HP001 5 hàng" panose="020B0603050302020204" pitchFamily="34" charset="0"/>
                <a:cs typeface="Times New Roman" panose="02020603050405020304" pitchFamily="18" charset="0"/>
              </a:rPr>
              <a:t> 14)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5A6951EE-33C7-4F0B-B374-725A3A9C2E8E}"/>
              </a:ext>
            </a:extLst>
          </p:cNvPr>
          <p:cNvSpPr/>
          <p:nvPr/>
        </p:nvSpPr>
        <p:spPr>
          <a:xfrm>
            <a:off x="2474356" y="257789"/>
            <a:ext cx="7301346" cy="109987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Nhiệm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vụ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cs typeface="Times New Roman" panose="02020603050405020304" pitchFamily="18" charset="0"/>
              </a:rPr>
              <a:t>nhà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003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35" y="1270"/>
            <a:ext cx="12192000" cy="485140"/>
            <a:chOff x="0" y="0"/>
            <a:chExt cx="12192000" cy="168812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 rot="10800000">
            <a:off x="0" y="6372860"/>
            <a:ext cx="12192000" cy="485140"/>
            <a:chOff x="0" y="0"/>
            <a:chExt cx="12192000" cy="168812"/>
          </a:xfrm>
        </p:grpSpPr>
        <p:sp>
          <p:nvSpPr>
            <p:cNvPr id="18" name="矩形 17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任意多边形 39"/>
          <p:cNvSpPr/>
          <p:nvPr/>
        </p:nvSpPr>
        <p:spPr>
          <a:xfrm>
            <a:off x="1517650" y="923925"/>
            <a:ext cx="1238250" cy="61849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27" name="任意多边形 39"/>
          <p:cNvSpPr/>
          <p:nvPr/>
        </p:nvSpPr>
        <p:spPr>
          <a:xfrm>
            <a:off x="10630456" y="886941"/>
            <a:ext cx="961174" cy="47980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pic>
        <p:nvPicPr>
          <p:cNvPr id="2" name="图片 1" descr="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655" y="1517650"/>
            <a:ext cx="5087620" cy="4312285"/>
          </a:xfrm>
          <a:prstGeom prst="rect">
            <a:avLst/>
          </a:prstGeom>
        </p:spPr>
      </p:pic>
      <p:pic>
        <p:nvPicPr>
          <p:cNvPr id="2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2" y="243840"/>
            <a:ext cx="6524625" cy="6488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00" y="3008002"/>
            <a:ext cx="5073855" cy="32388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515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139</Words>
  <Application>Microsoft Office PowerPoint</Application>
  <PresentationFormat>Widescreen</PresentationFormat>
  <Paragraphs>29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Microsoft YaHei Light</vt:lpstr>
      <vt:lpstr>宋体</vt:lpstr>
      <vt:lpstr>Arial</vt:lpstr>
      <vt:lpstr>Calibri</vt:lpstr>
      <vt:lpstr>Calibri Light</vt:lpstr>
      <vt:lpstr>Goudy Stout</vt:lpstr>
      <vt:lpstr>HP001 4 hàng</vt:lpstr>
      <vt:lpstr>HP001 5 hàng</vt:lpstr>
      <vt:lpstr>Times New Roman</vt:lpstr>
      <vt:lpstr>Office Theme</vt:lpstr>
      <vt:lpstr>PowerPoint Presentation</vt:lpstr>
      <vt:lpstr>PowerPoint Presentation</vt:lpstr>
      <vt:lpstr>Thứ tư, ngày 9 tháng 2 năm 2022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9</cp:revision>
  <dcterms:created xsi:type="dcterms:W3CDTF">2022-01-19T13:27:03Z</dcterms:created>
  <dcterms:modified xsi:type="dcterms:W3CDTF">2022-01-24T12:43:49Z</dcterms:modified>
</cp:coreProperties>
</file>